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196" autoAdjust="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78904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51184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37079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37407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82932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82498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483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053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9205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1259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41543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2B707-8924-4080-B9A1-F8035E7B977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849E8-0A41-4170-A5F2-2CC16E04F9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7503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70D4B8-B830-66E1-A23E-9BB43DE6A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" t="10216" r="8872" b="5019"/>
          <a:stretch/>
        </p:blipFill>
        <p:spPr>
          <a:xfrm>
            <a:off x="4836365" y="2272002"/>
            <a:ext cx="2852059" cy="2809009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884429-78A8-CC32-274E-58C65DEF4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62" b="95238" l="8647" r="89850">
                        <a14:foregroundMark x1="12782" y1="5291" x2="8647" y2="11640"/>
                        <a14:foregroundMark x1="71429" y1="89947" x2="73308" y2="93651"/>
                        <a14:foregroundMark x1="67669" y1="95238" x2="67669" y2="95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091" y="3499370"/>
            <a:ext cx="498605" cy="35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970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70D4B8-B830-66E1-A23E-9BB43DE6A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" t="10216" r="8872" b="5019"/>
          <a:stretch/>
        </p:blipFill>
        <p:spPr>
          <a:xfrm>
            <a:off x="6459891" y="3429000"/>
            <a:ext cx="781575" cy="769778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884429-78A8-CC32-274E-58C65DEF4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62" b="95238" l="8647" r="89850">
                        <a14:foregroundMark x1="12782" y1="5291" x2="8647" y2="11640"/>
                        <a14:foregroundMark x1="71429" y1="89947" x2="73308" y2="93651"/>
                        <a14:foregroundMark x1="67669" y1="95238" x2="67669" y2="95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105" y="1833660"/>
            <a:ext cx="4070361" cy="289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071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Bibhu Mukherjee</dc:creator>
  <cp:lastModifiedBy>Bibhu Mukherjee</cp:lastModifiedBy>
  <cp:revision>1</cp:revision>
  <dcterms:created xsi:type="dcterms:W3CDTF">2024-07-28T15:03:09Z</dcterms:created>
  <dcterms:modified xsi:type="dcterms:W3CDTF">2024-07-28T15:23:04Z</dcterms:modified>
</cp:coreProperties>
</file>